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49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801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76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55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05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56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29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16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75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42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30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9EFDC-A04A-42D6-8144-3ED9D84E7B53}" type="datetimeFigureOut">
              <a:rPr lang="nl-NL" smtClean="0"/>
              <a:t>25-9-2018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0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ntentplatform.ontwikkelcentrum.nl/CMS/CDS/Ontwikkelcentrum/Published%20content/Kenniskiem/93519%20Kennen%20en%20herkennen%20van%20dieren/93519/93019/kenniskiem/93019-k-5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8949" y="2180862"/>
            <a:ext cx="9022027" cy="1470025"/>
          </a:xfrm>
        </p:spPr>
        <p:txBody>
          <a:bodyPr/>
          <a:lstStyle/>
          <a:p>
            <a:r>
              <a:rPr lang="nl-NL" dirty="0" smtClean="0"/>
              <a:t>Rassenkennis Kat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83499" y="3886200"/>
            <a:ext cx="8352928" cy="1752600"/>
          </a:xfrm>
        </p:spPr>
        <p:txBody>
          <a:bodyPr/>
          <a:lstStyle/>
          <a:p>
            <a:r>
              <a:rPr lang="nl-NL" dirty="0" smtClean="0"/>
              <a:t>Blok 1 </a:t>
            </a:r>
          </a:p>
          <a:p>
            <a:r>
              <a:rPr lang="nl-NL" dirty="0" smtClean="0"/>
              <a:t>Niveau 2, 3 en 4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2" y="3783677"/>
            <a:ext cx="4095312" cy="226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smtClean="0">
                <a:solidFill>
                  <a:srgbClr val="FF0000"/>
                </a:solidFill>
              </a:rPr>
              <a:t>Siamees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25" y="2089198"/>
            <a:ext cx="5204166" cy="404768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84" y="2089198"/>
            <a:ext cx="4734135" cy="40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0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smtClean="0">
                <a:solidFill>
                  <a:srgbClr val="FF0000"/>
                </a:solidFill>
              </a:rPr>
              <a:t>Pers of Perzisch langhaar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667" dirty="0"/>
          </a:p>
          <a:p>
            <a:endParaRPr lang="nl-NL" sz="2667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4" y="1825625"/>
            <a:ext cx="3987667" cy="40413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55" y="2272657"/>
            <a:ext cx="5797135" cy="3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</a:t>
            </a:r>
            <a:r>
              <a:rPr lang="nl-NL" dirty="0" smtClean="0">
                <a:solidFill>
                  <a:srgbClr val="FF0000"/>
                </a:solidFill>
              </a:rPr>
              <a:t>Burmees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98" y="1811558"/>
            <a:ext cx="4351338" cy="4351338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88" y="2178726"/>
            <a:ext cx="4665931" cy="36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Balinees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1697"/>
            <a:ext cx="4535226" cy="3490034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92" y="2141697"/>
            <a:ext cx="3905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</a:t>
            </a:r>
            <a:r>
              <a:rPr lang="nl-NL" dirty="0" smtClean="0">
                <a:solidFill>
                  <a:srgbClr val="FF0000"/>
                </a:solidFill>
              </a:rPr>
              <a:t>Britse korthaar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07" y="1790141"/>
            <a:ext cx="3465545" cy="4463203"/>
          </a:xfrm>
        </p:spPr>
      </p:pic>
    </p:spTree>
    <p:extLst>
      <p:ext uri="{BB962C8B-B14F-4D97-AF65-F5344CB8AC3E}">
        <p14:creationId xmlns:p14="http://schemas.microsoft.com/office/powerpoint/2010/main" val="14348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>
                <a:solidFill>
                  <a:srgbClr val="FF0000"/>
                </a:solidFill>
              </a:rPr>
              <a:t>Abessijn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70" y="1831365"/>
            <a:ext cx="4233116" cy="4416491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80" y="1831365"/>
            <a:ext cx="2918113" cy="442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</a:t>
            </a:r>
            <a:r>
              <a:rPr lang="nl-NL" dirty="0" err="1" smtClean="0"/>
              <a:t>Somali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1842606"/>
            <a:ext cx="6231988" cy="3885255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11" y="2808815"/>
            <a:ext cx="3869489" cy="29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1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Oosterse korthaar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982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 Blauwe Rus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13" y="1817297"/>
            <a:ext cx="5511123" cy="4493004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06" y="2274740"/>
            <a:ext cx="2154845" cy="35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3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Egyptische Mau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33" y="1770275"/>
            <a:ext cx="4220307" cy="4529796"/>
          </a:xfrm>
        </p:spPr>
      </p:pic>
    </p:spTree>
    <p:extLst>
      <p:ext uri="{BB962C8B-B14F-4D97-AF65-F5344CB8AC3E}">
        <p14:creationId xmlns:p14="http://schemas.microsoft.com/office/powerpoint/2010/main" val="403852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Onderverdeling 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Natuurrassen</a:t>
            </a:r>
          </a:p>
          <a:p>
            <a:r>
              <a:rPr lang="nl-NL" dirty="0" smtClean="0"/>
              <a:t>Gevestigde rassen</a:t>
            </a:r>
          </a:p>
          <a:p>
            <a:r>
              <a:rPr lang="nl-NL" dirty="0" smtClean="0"/>
              <a:t>Mutatierassen</a:t>
            </a:r>
          </a:p>
          <a:p>
            <a:r>
              <a:rPr lang="nl-NL" dirty="0" smtClean="0"/>
              <a:t>Combinatierassen</a:t>
            </a: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5061182"/>
            <a:ext cx="30734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67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Mutatie 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Rassen doorgaans gebaseerd op één uniek uiterlijke en erfelijk kenmerk</a:t>
            </a:r>
          </a:p>
          <a:p>
            <a:r>
              <a:rPr lang="nl-NL" dirty="0" smtClean="0"/>
              <a:t>Een deel van de rassen verandert nog steeds</a:t>
            </a:r>
          </a:p>
          <a:p>
            <a:r>
              <a:rPr lang="nl-NL" dirty="0" smtClean="0"/>
              <a:t>Rassen kennen geen lange historie</a:t>
            </a:r>
          </a:p>
          <a:p>
            <a:r>
              <a:rPr lang="nl-NL" dirty="0" smtClean="0"/>
              <a:t>Regelmatig inkruisen van andere rassen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2519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>
                <a:solidFill>
                  <a:srgbClr val="FF0000"/>
                </a:solidFill>
              </a:rPr>
              <a:t>Exotic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70" y="2177295"/>
            <a:ext cx="4992555" cy="3221003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7" y="1994416"/>
            <a:ext cx="3977347" cy="39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</a:t>
            </a:r>
            <a:r>
              <a:rPr lang="nl-NL" dirty="0" err="1" smtClean="0">
                <a:solidFill>
                  <a:srgbClr val="FF0000"/>
                </a:solidFill>
              </a:rPr>
              <a:t>Sphynx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2637387"/>
            <a:ext cx="4381133" cy="291544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97" y="2180492"/>
            <a:ext cx="3682534" cy="347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5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>
                <a:solidFill>
                  <a:srgbClr val="FF0000"/>
                </a:solidFill>
              </a:rPr>
              <a:t>Devon</a:t>
            </a:r>
            <a:r>
              <a:rPr lang="nl-NL" dirty="0" smtClean="0">
                <a:solidFill>
                  <a:srgbClr val="FF0000"/>
                </a:solidFill>
              </a:rPr>
              <a:t> Rex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7" y="2054824"/>
            <a:ext cx="5911508" cy="3932962"/>
          </a:xfrm>
        </p:spPr>
      </p:pic>
    </p:spTree>
    <p:extLst>
      <p:ext uri="{BB962C8B-B14F-4D97-AF65-F5344CB8AC3E}">
        <p14:creationId xmlns:p14="http://schemas.microsoft.com/office/powerpoint/2010/main" val="118153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 smtClean="0"/>
              <a:t>Manx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30" y="2051516"/>
            <a:ext cx="5819897" cy="4045802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4" y="2641210"/>
            <a:ext cx="2294206" cy="26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</a:t>
            </a:r>
            <a:r>
              <a:rPr lang="nl-NL" dirty="0" err="1" smtClean="0"/>
              <a:t>Munchkin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4" y="1825625"/>
            <a:ext cx="5439172" cy="4351338"/>
          </a:xfrm>
        </p:spPr>
      </p:pic>
    </p:spTree>
    <p:extLst>
      <p:ext uri="{BB962C8B-B14F-4D97-AF65-F5344CB8AC3E}">
        <p14:creationId xmlns:p14="http://schemas.microsoft.com/office/powerpoint/2010/main" val="7007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</a:t>
            </a:r>
            <a:r>
              <a:rPr lang="nl-NL" dirty="0" err="1" smtClean="0"/>
              <a:t>Scottisch</a:t>
            </a:r>
            <a:r>
              <a:rPr lang="nl-NL" dirty="0" smtClean="0"/>
              <a:t> </a:t>
            </a:r>
            <a:r>
              <a:rPr lang="nl-NL" dirty="0" err="1" smtClean="0"/>
              <a:t>Fold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36" y="1952210"/>
            <a:ext cx="3627432" cy="3547532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47" y="2527880"/>
            <a:ext cx="4980452" cy="34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Combinatierassen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1803" y="2106638"/>
            <a:ext cx="10574965" cy="4525963"/>
          </a:xfrm>
        </p:spPr>
        <p:txBody>
          <a:bodyPr/>
          <a:lstStyle/>
          <a:p>
            <a:r>
              <a:rPr lang="nl-NL" dirty="0" smtClean="0"/>
              <a:t>Rassen zijn ontwikkeld door combinatie van bestaande rassen</a:t>
            </a:r>
          </a:p>
          <a:p>
            <a:r>
              <a:rPr lang="nl-NL" dirty="0" smtClean="0"/>
              <a:t>Rassen zijn relatief recent ontstaan</a:t>
            </a:r>
          </a:p>
          <a:p>
            <a:r>
              <a:rPr lang="nl-NL" dirty="0" smtClean="0"/>
              <a:t>Introductie van nieuwe kleuren of variëteiten is toegestaan.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1389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nl-NL" dirty="0" err="1" smtClean="0">
                <a:solidFill>
                  <a:srgbClr val="FF0000"/>
                </a:solidFill>
              </a:rPr>
              <a:t>Ragdoll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7" y="1955409"/>
            <a:ext cx="4073650" cy="3334479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54" y="2342982"/>
            <a:ext cx="4569856" cy="30453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95" y="3622648"/>
            <a:ext cx="3453032" cy="25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</a:t>
            </a:r>
            <a:r>
              <a:rPr lang="nl-NL" dirty="0" smtClean="0">
                <a:solidFill>
                  <a:srgbClr val="FF0000"/>
                </a:solidFill>
              </a:rPr>
              <a:t>Bengaal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45" y="1961714"/>
            <a:ext cx="7296811" cy="3984441"/>
          </a:xfrm>
        </p:spPr>
      </p:pic>
    </p:spTree>
    <p:extLst>
      <p:ext uri="{BB962C8B-B14F-4D97-AF65-F5344CB8AC3E}">
        <p14:creationId xmlns:p14="http://schemas.microsoft.com/office/powerpoint/2010/main" val="12330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Uiterlijk is al jaren ongewijzigd</a:t>
            </a:r>
          </a:p>
          <a:p>
            <a:r>
              <a:rPr lang="nl-NL" dirty="0" smtClean="0"/>
              <a:t>Rassen hebben zichzelf gevormd</a:t>
            </a:r>
          </a:p>
          <a:p>
            <a:r>
              <a:rPr lang="nl-NL" dirty="0" smtClean="0"/>
              <a:t>Inkruisen van andere rassen is niet gewenst</a:t>
            </a:r>
          </a:p>
          <a:p>
            <a:r>
              <a:rPr lang="nl-NL" dirty="0" smtClean="0"/>
              <a:t>Nieuwe kleuren niet gewenst</a:t>
            </a:r>
          </a:p>
          <a:p>
            <a:r>
              <a:rPr lang="nl-NL" dirty="0" smtClean="0"/>
              <a:t>Nadruk ligt in het behoud van het ras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1024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Heilige Birmaan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39" y="1970710"/>
            <a:ext cx="5529775" cy="3566705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34" y="2082018"/>
            <a:ext cx="3190703" cy="36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3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25. </a:t>
            </a:r>
            <a:r>
              <a:rPr lang="nl-NL" dirty="0" err="1" smtClean="0"/>
              <a:t>Snowshoe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72" y="1915771"/>
            <a:ext cx="3975589" cy="39755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412" y="2560320"/>
            <a:ext cx="4218133" cy="30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smtClean="0">
                <a:solidFill>
                  <a:srgbClr val="FF0000"/>
                </a:solidFill>
              </a:rPr>
              <a:t>Maine </a:t>
            </a:r>
            <a:r>
              <a:rPr lang="nl-NL" dirty="0" err="1" smtClean="0">
                <a:solidFill>
                  <a:srgbClr val="FF0000"/>
                </a:solidFill>
              </a:rPr>
              <a:t>Coon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28" y="2461846"/>
            <a:ext cx="4044532" cy="3476293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52" y="2105765"/>
            <a:ext cx="4722445" cy="38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7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Noorse boskat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7275"/>
            <a:ext cx="4203823" cy="4111227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668" y="1839763"/>
            <a:ext cx="42195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</a:t>
            </a:r>
            <a:r>
              <a:rPr lang="nl-NL" dirty="0" smtClean="0">
                <a:solidFill>
                  <a:srgbClr val="FF0000"/>
                </a:solidFill>
              </a:rPr>
              <a:t>Europese korthaar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773" y="1919919"/>
            <a:ext cx="6564190" cy="40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4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Turkse Angora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02" y="2011681"/>
            <a:ext cx="5195195" cy="4166052"/>
          </a:xfrm>
        </p:spPr>
      </p:pic>
    </p:spTree>
    <p:extLst>
      <p:ext uri="{BB962C8B-B14F-4D97-AF65-F5344CB8AC3E}">
        <p14:creationId xmlns:p14="http://schemas.microsoft.com/office/powerpoint/2010/main" val="19713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16.Turkse Van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2169594"/>
            <a:ext cx="3613902" cy="3845987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58" y="1976179"/>
            <a:ext cx="5903742" cy="39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Gevestigde 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basis meestal een </a:t>
            </a:r>
            <a:r>
              <a:rPr lang="nl-NL" dirty="0" err="1"/>
              <a:t>natuurras</a:t>
            </a:r>
            <a:endParaRPr lang="nl-NL" dirty="0"/>
          </a:p>
          <a:p>
            <a:r>
              <a:rPr lang="nl-NL" dirty="0"/>
              <a:t>&gt; 100 jaar </a:t>
            </a:r>
            <a:r>
              <a:rPr lang="nl-NL" dirty="0" smtClean="0"/>
              <a:t>bekend</a:t>
            </a:r>
          </a:p>
          <a:p>
            <a:r>
              <a:rPr lang="nl-NL" dirty="0" smtClean="0"/>
              <a:t>Het is soms toegestaan om andere rassen te kruisen.</a:t>
            </a:r>
          </a:p>
          <a:p>
            <a:r>
              <a:rPr lang="nl-NL" dirty="0" smtClean="0"/>
              <a:t>Uiterlijk is door selectief fokken afwijkend met het uiterlijk in het begin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04117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218</Words>
  <Application>Microsoft Office PowerPoint</Application>
  <PresentationFormat>Breedbeeld</PresentationFormat>
  <Paragraphs>53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Kantoorthema</vt:lpstr>
      <vt:lpstr>Rassenkennis Kat</vt:lpstr>
      <vt:lpstr>Onderverdeling rassen</vt:lpstr>
      <vt:lpstr>Natuurrassen</vt:lpstr>
      <vt:lpstr>2. Maine Coon</vt:lpstr>
      <vt:lpstr>15. Noorse boskat</vt:lpstr>
      <vt:lpstr>11. Europese korthaar</vt:lpstr>
      <vt:lpstr>24. Turkse Angora</vt:lpstr>
      <vt:lpstr>16.Turkse Van</vt:lpstr>
      <vt:lpstr>Gevestigde rassen</vt:lpstr>
      <vt:lpstr>6. Siamees</vt:lpstr>
      <vt:lpstr>1. Pers of Perzisch langhaar</vt:lpstr>
      <vt:lpstr>9.Burmees</vt:lpstr>
      <vt:lpstr>17. Balinees</vt:lpstr>
      <vt:lpstr>12. Britse korthaar</vt:lpstr>
      <vt:lpstr>7. Abessijn</vt:lpstr>
      <vt:lpstr>18. Somali</vt:lpstr>
      <vt:lpstr>19. Oosterse korthaar</vt:lpstr>
      <vt:lpstr>21. Blauwe Rus</vt:lpstr>
      <vt:lpstr>22. Egyptische Mau</vt:lpstr>
      <vt:lpstr>Mutatie rassen</vt:lpstr>
      <vt:lpstr>3. Exotic</vt:lpstr>
      <vt:lpstr>5. Sphynx</vt:lpstr>
      <vt:lpstr>8. Devon Rex</vt:lpstr>
      <vt:lpstr>14. Manx</vt:lpstr>
      <vt:lpstr>24. Munchkin</vt:lpstr>
      <vt:lpstr>20. Scottisch Fold</vt:lpstr>
      <vt:lpstr>Combinatierassen</vt:lpstr>
      <vt:lpstr>4. Ragdoll</vt:lpstr>
      <vt:lpstr>10. Bengaal</vt:lpstr>
      <vt:lpstr>13. Heilige Birmaan</vt:lpstr>
      <vt:lpstr>25. Snowshoe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Yorike Weijden, van der</dc:creator>
  <cp:lastModifiedBy>Wies Temming - Pondes</cp:lastModifiedBy>
  <cp:revision>13</cp:revision>
  <dcterms:created xsi:type="dcterms:W3CDTF">2018-09-24T10:35:59Z</dcterms:created>
  <dcterms:modified xsi:type="dcterms:W3CDTF">2018-09-25T08:04:06Z</dcterms:modified>
</cp:coreProperties>
</file>